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a474a3b2bf4c35" /><Relationship Type="http://schemas.openxmlformats.org/officeDocument/2006/relationships/extended-properties" Target="/docProps/app.xml" Id="Rc84c8dcab5e64ec0" /><Relationship Type="http://schemas.openxmlformats.org/officeDocument/2006/relationships/officeDocument" Target="/ppt/presentation.xml" Id="R358b603a751d47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e59bc23653419d"/>
  </p:sldMasterIdLst>
  <p:notesMasterIdLst>
    <p:notesMasterId xmlns:r="http://schemas.openxmlformats.org/officeDocument/2006/relationships" r:id="Raefbb6e1c6554380"/>
  </p:notesMasterIdLst>
  <p:sldIdLst>
    <p:sldId xmlns:r="http://schemas.openxmlformats.org/officeDocument/2006/relationships" id="256" r:id="Rd07ac8d20e8b484c"/>
    <p:sldId xmlns:r="http://schemas.openxmlformats.org/officeDocument/2006/relationships" id="257" r:id="R9ef03b9a61fe4c6f"/>
    <p:sldId xmlns:r="http://schemas.openxmlformats.org/officeDocument/2006/relationships" id="258" r:id="Rbbdc805fc3a440b8"/>
    <p:sldId xmlns:r="http://schemas.openxmlformats.org/officeDocument/2006/relationships" id="259" r:id="Raf0cd9d27d774559"/>
    <p:sldId xmlns:r="http://schemas.openxmlformats.org/officeDocument/2006/relationships" id="260" r:id="R55e5265b6e5e41c1"/>
    <p:sldId xmlns:r="http://schemas.openxmlformats.org/officeDocument/2006/relationships" id="261" r:id="Rd2dca0823cd647aa"/>
    <p:sldId xmlns:r="http://schemas.openxmlformats.org/officeDocument/2006/relationships" id="262" r:id="R2c79a859a54a4224"/>
    <p:sldId xmlns:r="http://schemas.openxmlformats.org/officeDocument/2006/relationships" id="263" r:id="R187e38824f064f43"/>
    <p:sldId xmlns:r="http://schemas.openxmlformats.org/officeDocument/2006/relationships" id="264" r:id="Ra16c15670a324d7e"/>
    <p:sldId xmlns:r="http://schemas.openxmlformats.org/officeDocument/2006/relationships" id="265" r:id="Rb68fbeb1a28b4168"/>
    <p:sldId xmlns:r="http://schemas.openxmlformats.org/officeDocument/2006/relationships" id="266" r:id="R73f33a86595a4847"/>
    <p:sldId xmlns:r="http://schemas.openxmlformats.org/officeDocument/2006/relationships" id="267" r:id="R9a014e0f635545e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0eac3a560f4dfa" /><Relationship Type="http://schemas.openxmlformats.org/officeDocument/2006/relationships/slideMaster" Target="/ppt/slideMasters/slideMaster1.xml" Id="Rb8e59bc23653419d" /><Relationship Type="http://schemas.openxmlformats.org/officeDocument/2006/relationships/notesMaster" Target="/ppt/notesMasters/notesMaster1.xml" Id="Raefbb6e1c6554380" /><Relationship Type="http://schemas.openxmlformats.org/officeDocument/2006/relationships/presProps" Target="/ppt/presProps.xml" Id="Rd150340e29a44b3b" /><Relationship Type="http://schemas.openxmlformats.org/officeDocument/2006/relationships/tableStyles" Target="/ppt/tableStyles.xml" Id="R91432584c77844c7" /><Relationship Type="http://schemas.openxmlformats.org/officeDocument/2006/relationships/slide" Target="/ppt/slides/slide1.xml" Id="Rd07ac8d20e8b484c" /><Relationship Type="http://schemas.openxmlformats.org/officeDocument/2006/relationships/slide" Target="/ppt/slides/slide2.xml" Id="R9ef03b9a61fe4c6f" /><Relationship Type="http://schemas.openxmlformats.org/officeDocument/2006/relationships/slide" Target="/ppt/slides/slide3.xml" Id="Rbbdc805fc3a440b8" /><Relationship Type="http://schemas.openxmlformats.org/officeDocument/2006/relationships/slide" Target="/ppt/slides/slide4.xml" Id="Raf0cd9d27d774559" /><Relationship Type="http://schemas.openxmlformats.org/officeDocument/2006/relationships/slide" Target="/ppt/slides/slide5.xml" Id="R55e5265b6e5e41c1" /><Relationship Type="http://schemas.openxmlformats.org/officeDocument/2006/relationships/slide" Target="/ppt/slides/slide6.xml" Id="Rd2dca0823cd647aa" /><Relationship Type="http://schemas.openxmlformats.org/officeDocument/2006/relationships/slide" Target="/ppt/slides/slide7.xml" Id="R2c79a859a54a4224" /><Relationship Type="http://schemas.openxmlformats.org/officeDocument/2006/relationships/slide" Target="/ppt/slides/slide8.xml" Id="R187e38824f064f43" /><Relationship Type="http://schemas.openxmlformats.org/officeDocument/2006/relationships/slide" Target="/ppt/slides/slide9.xml" Id="Ra16c15670a324d7e" /><Relationship Type="http://schemas.openxmlformats.org/officeDocument/2006/relationships/slide" Target="/ppt/slides/slide10.xml" Id="Rb68fbeb1a28b4168" /><Relationship Type="http://schemas.openxmlformats.org/officeDocument/2006/relationships/slide" Target="/ppt/slides/slide11.xml" Id="R73f33a86595a4847" /><Relationship Type="http://schemas.openxmlformats.org/officeDocument/2006/relationships/slide" Target="/ppt/slides/slide12.xml" Id="R9a014e0f635545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575175deef48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480097a79641e2" /><Relationship Type="http://schemas.openxmlformats.org/officeDocument/2006/relationships/notesMaster" Target="/ppt/notesMasters/notesMaster1.xml" Id="Rf3d05b070ce24a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8216875a2140d6" /><Relationship Type="http://schemas.openxmlformats.org/officeDocument/2006/relationships/notesMaster" Target="/ppt/notesMasters/notesMaster1.xml" Id="Rc7c76b37ad754e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29c52637f54abc" /><Relationship Type="http://schemas.openxmlformats.org/officeDocument/2006/relationships/notesMaster" Target="/ppt/notesMasters/notesMaster1.xml" Id="R7e7c7d1e13634d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b47a7f5a484faf" /><Relationship Type="http://schemas.openxmlformats.org/officeDocument/2006/relationships/notesMaster" Target="/ppt/notesMasters/notesMaster1.xml" Id="R5387573b130241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6fd7cb89cb4475" /><Relationship Type="http://schemas.openxmlformats.org/officeDocument/2006/relationships/notesMaster" Target="/ppt/notesMasters/notesMaster1.xml" Id="R608c19e30a2245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42db8f6c934f22" /><Relationship Type="http://schemas.openxmlformats.org/officeDocument/2006/relationships/notesMaster" Target="/ppt/notesMasters/notesMaster1.xml" Id="Raa236d059e9740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b0ebf644184d31" /><Relationship Type="http://schemas.openxmlformats.org/officeDocument/2006/relationships/notesMaster" Target="/ppt/notesMasters/notesMaster1.xml" Id="R79259f15778248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9c5faca2f54bf4" /><Relationship Type="http://schemas.openxmlformats.org/officeDocument/2006/relationships/notesMaster" Target="/ppt/notesMasters/notesMaster1.xml" Id="Re9131ca5816b48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5c9179cd10433a" /><Relationship Type="http://schemas.openxmlformats.org/officeDocument/2006/relationships/notesMaster" Target="/ppt/notesMasters/notesMaster1.xml" Id="Rab3b51a9a6b147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9c909881b945fd" /><Relationship Type="http://schemas.openxmlformats.org/officeDocument/2006/relationships/notesMaster" Target="/ppt/notesMasters/notesMaster1.xml" Id="R02db31d22d8d48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bd6257bf2e4c01" /><Relationship Type="http://schemas.openxmlformats.org/officeDocument/2006/relationships/notesMaster" Target="/ppt/notesMasters/notesMaster1.xml" Id="Re27dbf761b634e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a58aeea8909497c" /><Relationship Type="http://schemas.openxmlformats.org/officeDocument/2006/relationships/notesMaster" Target="/ppt/notesMasters/notesMaster1.xml" Id="Rddd6b83796b641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product pitch. Studio hero is AI-generated illustrative artwork; no product screen or endorsement is implied. Current build is an ad-hoc signed macOS developer preview.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Qualitative product rationale, not a measured productivity or market-size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Implementation: local cycle and quantize parsing, native Logic adapter, strict tool schemas, single-project checks and post-operation readback. Readback is not proof of audible musical quality.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Cycle, MIDI-region quantize and exact Library patch loading have dedicated adapters. Writing uses model-generated MIDI plus an import/verification workflow; existing-region note editing is limited. Each request still depends on current DAW access and exposed controls.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Diagram is editable conceptual navigation, not a screenshot. Current visual analysis distinguishes measured local features from model estimates. Native Chord and Arrangement lanes remain unverified; the timeline plan must not be represented as native global-track completion.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launch/research/provider-evaluation-2026-10-17.json for all ten provider candidates and official source URLs. The list is not an independent top-ten ranking. Model capabilities and regional endpoints differ; no new provider has a live CODAW musical-quality benchmark yet.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Managed credits and tester gateway are not enabled and no credits are on sale. 3.14% is a proposed markup, not net profit. Gross margin at this markup is 1 - 1/1.0314 = approximately 3.0444%, before payment, infrastructure, support and tax. Provider terms and account billing must be checked before resale.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app records provider-reported usage and USD token estimates for published known rates. Unknown models/calls are labelled unpriced. Byte-based prompt estimates are planning ranges, not exact tokenizer counts or spending caps. Audio, search, retries, payment fees and tax can differ.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Evaluation plan, not completed benchmark results. See provider-evaluation-2026-10-17.json. Current regression counts at build: 1382 core checks, 1012 layout checks, 17 native chat-delivery checks. These are software fixtures, not sound-quality ratings. Live Accessibility permission repair is still required on this developer machine.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launch draft. No public download URL is promised until hosting, signing and tester onboarding are verified. Ableton Live and Studio One are detected/launchable candidates, not working control integrations. No market-size, traction or revenue figures were supplied.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Prototype status, 18 October 2026. CODAW Analyzer Tap 0.1.0: universal ARM64/x86_64 AUv2 effect, Apple AudioUnitSDK 1.4.0. Apple auval succeeded on this Mac. Isolated host verifies sample-for-sample mono/stereo pass-through and real FFT packets. Actual Live insertion and all-channel acceptance still pending. Measurement transport is loopback UDP only; this does not imply all CODAW provider features are offline. Original source: Sources/AnalyzerTap/CODAWAnalyzer.cpp; Tests/AnalyzerTapChecks/main.cpp.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Downloads and exact install paths: https://codaw-voice-studio.azureduck128.chatgpt.site/#analyzer . AU location: ~/Library/Audio/Plug-Ins/Components/CODAW Analyzer Tap.component. Existing bridge update: install AbletonMCP from the kit into the User Library Remote Scripts folder; disable/reselect the control surface with the Set saved. App display and full Live tap integration remain a test workflow, not a released automatic mixer. Do not disable Gatekeeper or remove quarantine; use normal macOS approval or contact the tester administrator. Analyzer guidance sources: https://www.fabfilter.com/help/pro-q/using/analyzer ; https://www.ableton.com/en/live-manual/12/live-audio-effect-reference/#spectrum ; https://www.voxengo.com/files/userguides/VoxengoSPAN_en.pdf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35ea6b22fc436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f34d748d7346b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5c17a11bad489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71347fd3ae4ca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13be5d98d5479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e3b62c62dc49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C934D5-55D6-44C1-9908-D2AF008D1A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23859B4-3F3C-45DE-8E33-2A6D96B850F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4926013-1A41-4DB2-A851-A2E9F0EDAA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D9B5E8-7EE7-4A2D-9BF9-E9F43326E1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6C47214-9462-4DC8-A0CA-E27EC2C4A1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7016955-45F7-4E93-9111-0C9A42AE47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8305FF-4ACA-4BB9-A141-C3E7A0B18DD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789DDEE-D6D6-4DE3-8E93-CA7E724B1CE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500B03-3BF0-4AF7-B708-F61321CC42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1822CC9-4B03-43C7-96F6-EEE8CA9CEB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1efc35415244da" /><Relationship Type="http://schemas.openxmlformats.org/officeDocument/2006/relationships/slideLayout" Target="/ppt/slideLayouts/slideLayout1.xml" Id="R35ece194013444e6" /><Relationship Type="http://schemas.openxmlformats.org/officeDocument/2006/relationships/slideLayout" Target="/ppt/slideLayouts/slideLayout2.xml" Id="R214f6329e84149ce" /><Relationship Type="http://schemas.openxmlformats.org/officeDocument/2006/relationships/slideLayout" Target="/ppt/slideLayouts/slideLayout3.xml" Id="Rb14860e72f864931" /><Relationship Type="http://schemas.openxmlformats.org/officeDocument/2006/relationships/slideLayout" Target="/ppt/slideLayouts/slideLayout4.xml" Id="R46e1e5e79ed94126" /><Relationship Type="http://schemas.openxmlformats.org/officeDocument/2006/relationships/slideLayout" Target="/ppt/slideLayouts/slideLayout5.xml" Id="R0ce799fb4dfe4a8b" /><Relationship Type="http://schemas.openxmlformats.org/officeDocument/2006/relationships/slideLayout" Target="/ppt/slideLayouts/slideLayout6.xml" Id="R512ccc3089554a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ece194013444e6"/>
    <p:sldLayoutId xmlns:r="http://schemas.openxmlformats.org/officeDocument/2006/relationships" id="2147483650" r:id="R214f6329e84149ce"/>
    <p:sldLayoutId xmlns:r="http://schemas.openxmlformats.org/officeDocument/2006/relationships" id="2147483651" r:id="Rb14860e72f864931"/>
    <p:sldLayoutId xmlns:r="http://schemas.openxmlformats.org/officeDocument/2006/relationships" id="2147483652" r:id="R46e1e5e79ed94126"/>
    <p:sldLayoutId xmlns:r="http://schemas.openxmlformats.org/officeDocument/2006/relationships" id="2147483653" r:id="R0ce799fb4dfe4a8b"/>
    <p:sldLayoutId xmlns:r="http://schemas.openxmlformats.org/officeDocument/2006/relationships" id="2147483654" r:id="R512ccc3089554a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fbb707e9704540" /><Relationship Type="http://schemas.openxmlformats.org/officeDocument/2006/relationships/image" Target="/ppt/media/image.png" Id="Re794e675758f44ee" /><Relationship Type="http://schemas.openxmlformats.org/officeDocument/2006/relationships/notesSlide" Target="/ppt/notesSlides/notesSlide1.xml" Id="Rc7a438ffd69647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6a613abc3e4c7f" /><Relationship Type="http://schemas.openxmlformats.org/officeDocument/2006/relationships/notesSlide" Target="/ppt/notesSlides/notesSlide2.xml" Id="R33afc387ca0f4d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52960c1dc64cdb" /><Relationship Type="http://schemas.openxmlformats.org/officeDocument/2006/relationships/notesSlide" Target="/ppt/notesSlides/notesSlide3.xml" Id="Ra152c8f1cca24b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a24e73c399449d" /><Relationship Type="http://schemas.openxmlformats.org/officeDocument/2006/relationships/notesSlide" Target="/ppt/notesSlides/notesSlide4.xml" Id="R6e20f6516ab34a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8de5c05c53467a" /><Relationship Type="http://schemas.openxmlformats.org/officeDocument/2006/relationships/notesSlide" Target="/ppt/notesSlides/notesSlide5.xml" Id="Rb9577e2d122c4c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677fd285c14877" /><Relationship Type="http://schemas.openxmlformats.org/officeDocument/2006/relationships/notesSlide" Target="/ppt/notesSlides/notesSlide6.xml" Id="R88c535c20bbb4c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7c9657a9eb46d7" /><Relationship Type="http://schemas.openxmlformats.org/officeDocument/2006/relationships/notesSlide" Target="/ppt/notesSlides/notesSlide7.xml" Id="Radbb8bbd4eb240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934fc22a8f4cb5" /><Relationship Type="http://schemas.openxmlformats.org/officeDocument/2006/relationships/notesSlide" Target="/ppt/notesSlides/notesSlide8.xml" Id="Ra97d76defd4342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2dfdd0f3a74dc9" /><Relationship Type="http://schemas.openxmlformats.org/officeDocument/2006/relationships/notesSlide" Target="/ppt/notesSlides/notesSlide9.xml" Id="R61826da596de40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c9a215caee4f74" /><Relationship Type="http://schemas.openxmlformats.org/officeDocument/2006/relationships/notesSlide" Target="/ppt/notesSlides/notesSlide10.xml" Id="R04ae49ce48f943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c3b9d1715c4332" /><Relationship Type="http://schemas.openxmlformats.org/officeDocument/2006/relationships/notesSlide" Target="/ppt/notesSlides/notesSlide11.xml" Id="R4e4a36c4e16344f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4c034587934b1a" /><Relationship Type="http://schemas.openxmlformats.org/officeDocument/2006/relationships/notesSlide" Target="/ppt/notesSlides/notesSlide12.xml" Id="Re46c1e10baa64b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6A9118-9D31-4D2D-B75D-2B4238212F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94e675758f44ee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C739AD-9A4E-4233-B60D-487C1E4A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858000"/>
          </a:xfrm>
          <a:prstGeom xmlns:a="http://schemas.openxmlformats.org/drawingml/2006/main" prst="roundRect">
            <a:avLst>
              <a:gd name="adj" fmla="val 1875"/>
            </a:avLst>
          </a:prstGeom>
          <a:solidFill xmlns:a="http://schemas.openxmlformats.org/drawingml/2006/main">
            <a:srgbClr val="0A171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B07BD-1398-4523-9C3E-47437024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BREAKIN BREAD PRESENTS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8FDD7-BF2D-41BD-BE23-A9628A7D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5238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57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CODAW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138FA-26C7-4122-8D6E-B19B64EF8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5238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Keep your hands</a:t>
            </a:r>
          </a:p>
          <a:p xmlns:a="http://schemas.openxmlformats.org/drawingml/2006/main">
            <a:pPr>
              <a:buNone/>
              <a:defRPr sz="360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on the music.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8A982A-0F24-475A-87C5-8C51A7F3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4953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Your voice-first DAW assistant.</a:t>
            </a:r>
          </a:p>
          <a:p xmlns:a="http://schemas.openxmlformats.org/drawingml/2006/main">
            <a:pPr>
              <a:buNone/>
              <a:defRPr sz="18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Logic + Live control. Audio analysis in development.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8E4FA3-2C80-40F1-AE9D-8D63FA3F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62650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DDCC"/>
                </a:solidFill>
                <a:latin typeface="Arial"/>
                <a:ea typeface="Arial"/>
                <a:cs typeface="Arial"/>
              </a:rPr>
              <a:t>Free app · Bring your own API key · Managed credits planned</a:t>
            </a:r>
          </a:p>
        </p:txBody>
      </p:sp>
    </p:spTree>
    <p:extLst>
      <p:ext uri="{BB962C8B-B14F-4D97-AF65-F5344CB8AC3E}">
        <p14:creationId xmlns:p14="http://schemas.microsoft.com/office/powerpoint/2010/main" val="2915780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201808-00F2-4EE2-A94B-51301485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8F60F-D584-4E70-8EC2-F6273140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B7359-08D1-446D-B977-B2FE50F1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Stay in the take.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6C2AA7-71B0-4EDB-A1E0-F3120FAF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A creative session should flow between listening, playing and making decisions.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AA3C8-BC0A-4217-9421-DB816FDC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EEA62-963F-42D0-A9A4-21FC5941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6C98E-2CBD-4FC3-BD21-933061828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Hands on the instrument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12A4D-8F5C-40D7-B7D6-BBC69B3B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2432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Voice handles repeatable DAW commands while the musician plays.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118ACF-03C0-499F-BBD5-DF40B6D8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3850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C7D7B6-E6EE-4738-B026-AE227C54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671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Eyes on the session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59F1A-81BE-4221-AF19-295BDF92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12432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Clear results, connection status and visible next steps when something fails.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D59122-3CB4-4D5F-87CB-8EFEF6164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23850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196E8F-8343-49FA-A27E-E305A2C8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671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The musician decides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D6E09C-79F1-42A5-9FC9-162861A0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12432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An assistant for composition, production and engineering—with limits stated.</a:t>
            </a:r>
          </a:p>
        </p:txBody>
      </p:sp>
    </p:spTree>
    <p:extLst>
      <p:ext uri="{BB962C8B-B14F-4D97-AF65-F5344CB8AC3E}">
        <p14:creationId xmlns:p14="http://schemas.microsoft.com/office/powerpoint/2010/main" val="20732886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630E81-4739-4D33-A58C-A5D2CB09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B0EC4-12E8-403E-A126-E0395B8B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5B524-E380-4063-B99D-58A2BEE5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Speak. Act. Verify.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18349-1E4F-40DF-846F-C27B0FAD5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A request becomes a bounded operation, then a readback from the DAW.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2BB8F-F7AE-4057-AE38-3775DB80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662B1F-3BAE-4887-8F78-2D0DC3A4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82C838-395F-49BB-828B-AED60ACA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1 / Say the change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2BB97-6E08-453A-8E0C-138B4E5F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2432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“Loop four bars from bar 33.”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25209-EF1B-4463-AAD9-5E716F8F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3850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AEEB3-1F2D-4AA2-8D6E-96B76CE4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671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2 / Use the adapter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CBBE6F-2088-4CD8-B1C0-516D2B57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12432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Validate target, range and project.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171D9-0E7F-46AD-A659-293BB553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23850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C35A68-7651-403C-B07F-4313933A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671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3 / Read the result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0F7A35-0D6B-4497-9BB4-480E0A07A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12432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Report success or the exact blocker.</a:t>
            </a:r>
          </a:p>
        </p:txBody>
      </p:sp>
    </p:spTree>
    <p:extLst>
      <p:ext uri="{BB962C8B-B14F-4D97-AF65-F5344CB8AC3E}">
        <p14:creationId xmlns:p14="http://schemas.microsoft.com/office/powerpoint/2010/main" val="4125296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246147-E01D-4F2A-A422-3928895C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C80E0-673E-412F-9640-5AA96BEA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351B11-A058-4D8E-86E8-7D09460F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A practical studio vocabulary.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A0B371-8DF4-402B-BC54-E97CCA3C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Buttons teach useful phrases; voice keeps them close while your hands are busy.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9C78D-03F9-41F4-BFF5-05500382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5FD3C0-0C40-4AFB-9306-884C3B56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9728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49899-F649-4DC0-B3CF-565681B0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432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Timing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7C606A-A429-41E4-AB2B-90AB3045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143250"/>
            <a:ext cx="823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“Quantize track four to 16A.”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02BFA2-DE69-4DD3-BC52-02C34A61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728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0007A4-A6B0-4208-BF7D-5574BAF0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100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Sound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98623D-BB0F-4379-B198-D31ECC3E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810000"/>
            <a:ext cx="823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“Load Punchy Bottom on the bass.”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F487BF-D40C-4D67-B86E-89410D8E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109728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26DC37-5524-4CAC-B085-C980C146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767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Arrangement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EDDA2E-C248-4B49-998E-F266E797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476750"/>
            <a:ext cx="823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“Loop four bars from bar 33.”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01FB13-62FE-4211-9C04-003B1DFA6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109728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93012E-3846-4052-8C2C-0EB40338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435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Writing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46BCC7-189A-408A-BAAD-C5B7C9B3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143500"/>
            <a:ext cx="823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“Compose a walking bass over these chords.”</a:t>
            </a:r>
          </a:p>
        </p:txBody>
      </p:sp>
    </p:spTree>
    <p:extLst>
      <p:ext uri="{BB962C8B-B14F-4D97-AF65-F5344CB8AC3E}">
        <p14:creationId xmlns:p14="http://schemas.microsoft.com/office/powerpoint/2010/main" val="16928583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09F695-CDF8-4115-8984-46CBDDEA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5670E-F208-4BED-9D42-F8C063938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3AE7C5-FD99-4D46-A1C8-0CD3ADDC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A studio view, not a wall of text.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433BD3-FEB8-4C6F-BE26-5429EDB5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DAW-aware workspaces. A fixed composer. Measured audio alongside the conversation.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22294-AD53-4C53-A817-3CB65FF8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C1A95-7D89-4B52-9FF2-9DC292895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20574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55B5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B7F2C-C2C7-4B40-9339-75413B58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314700"/>
            <a:ext cx="1695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Assistant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C74809-6C8F-4F58-8C77-8717B0AEF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086100"/>
            <a:ext cx="20574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F7635E-FB68-43F7-96D7-685F0C9B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314700"/>
            <a:ext cx="1695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Studio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617743-B6E6-4178-B7FB-501EF09F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086100"/>
            <a:ext cx="20574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D530A8-D5AE-48D6-8B7E-3E0032B2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3314700"/>
            <a:ext cx="1695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Song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2170DE-9332-4686-B2CF-BCEC3728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86100"/>
            <a:ext cx="20574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79632-FAB2-4F18-B3A1-FE571CC4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314700"/>
            <a:ext cx="1695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Library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15CDBA-04FB-407E-A7A8-19820514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086100"/>
            <a:ext cx="20574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CFB5B-498D-4B06-9588-0D67A262C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9775" y="3314700"/>
            <a:ext cx="1695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Settings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7987D-D7E4-42CE-8E39-5ABC2296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5334000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FB8C72-C414-4FED-BF5D-97262BD7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876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Audio in the conversation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0BCBC2-F92E-4997-9449-488A4B13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57775"/>
            <a:ext cx="48768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AU prototype: channel spectrograms, RMS and sample peaks. Live host acceptance is pending.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926B13-4A3B-4A18-9ADC-FDC45956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171950"/>
            <a:ext cx="5372100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B3026A-DCC3-4141-8625-FACF8145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400550"/>
            <a:ext cx="4914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One current song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037EA0-073D-4DBC-83CE-6445A955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57775"/>
            <a:ext cx="49149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Fresh context for a new project. Preserve the work already open.</a:t>
            </a:r>
          </a:p>
        </p:txBody>
      </p:sp>
    </p:spTree>
    <p:extLst>
      <p:ext uri="{BB962C8B-B14F-4D97-AF65-F5344CB8AC3E}">
        <p14:creationId xmlns:p14="http://schemas.microsoft.com/office/powerpoint/2010/main" val="21395138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6EA25-22A8-4DC1-A7BA-D8CFBEFF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A59044-2B08-43F3-850B-A4D08C4F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B1787E-D7EB-4315-9B0F-0A1DD30F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Choose the AI for the job.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FE422-8236-4208-B482-52179C67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One provider per task—not ten models on every prompt.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783AD-3612-43C8-AF24-57534E57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4705C3-7A7C-443E-82CB-600EDEF0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FC038E-5980-4EF6-8076-D10359D63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Fast operation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38FA9-5EC0-4FCA-99B1-B39ADA1D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6717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Recognised commands run locally first. No model tokens for the local command itself.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7B65C-D7A1-451D-A534-8B5B81C6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8135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36AB5C-4D6D-4C48-9607-08CD75D21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099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Deeper musical advice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DA06AD-F6B0-4AEE-8DE2-4057AFF1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06717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Optional composition and mix-advice routes can use a different provider/model.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AB092-E58A-4921-B597-9351BD7F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8135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9A67E1-6EEF-4379-B7EC-54CBFF6E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099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Actual audio input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8F4F12-E50F-4A50-80E0-748C949F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06717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Reference listening currently uses Gemini; microphone transcription uses Apple Speech.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2CC61-6300-476B-A540-B44ABC74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1076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B96D"/>
                </a:solidFill>
                <a:latin typeface="Arial"/>
                <a:ea typeface="Arial"/>
                <a:cs typeface="Arial"/>
              </a:rPr>
              <a:t>10 provider candidates · 7 new text/tool adapters are experimental</a:t>
            </a:r>
          </a:p>
        </p:txBody>
      </p:sp>
    </p:spTree>
    <p:extLst>
      <p:ext uri="{BB962C8B-B14F-4D97-AF65-F5344CB8AC3E}">
        <p14:creationId xmlns:p14="http://schemas.microsoft.com/office/powerpoint/2010/main" val="12467242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1FB84D-11FA-4B47-974F-0A93E7C7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9FE9A-5114-4F9A-84EE-C10FA6DC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293183-29B8-4D63-B3A1-7A0CE190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Free software. Transparent usage.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70A23-B4E7-416D-9F48-9FE53007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Use your own provider key now. Breakin Bread-managed access is a planned second option.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7AEA8-6639-45A6-AFE9-250083D4E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5AAC45-6BEC-432E-88B9-F9075C55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5334000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B2064-CECF-4EA5-A112-BB28A185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29000"/>
            <a:ext cx="4876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Bring your own key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51165A-AE3C-43F5-A61F-C2CA3D74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86225"/>
            <a:ext cx="48768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Your provider bills API usage directly. Saved keys stay in macOS Keychain.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9AA7B-229B-4766-91DB-A15DF241D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00400"/>
            <a:ext cx="5372100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F314F9-A6AB-421A-9CDB-E18927E4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429000"/>
            <a:ext cx="4914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4B96D"/>
                </a:solidFill>
                <a:latin typeface="Arial"/>
                <a:ea typeface="Arial"/>
                <a:cs typeface="Arial"/>
              </a:rPr>
              <a:t>Managed usage · planned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139497-82EA-402F-8BB2-AC0ACD42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86225"/>
            <a:ext cx="49149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Shared credentials stay server-side. Tester sign-in, allowances and metering come before rollout.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1B33BA-CB66-44F4-A8C1-39AD47583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Proposed markup: provider cost × 1.0314</a:t>
            </a:r>
          </a:p>
        </p:txBody>
      </p:sp>
    </p:spTree>
    <p:extLst>
      <p:ext uri="{BB962C8B-B14F-4D97-AF65-F5344CB8AC3E}">
        <p14:creationId xmlns:p14="http://schemas.microsoft.com/office/powerpoint/2010/main" val="1638467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6255FC-7BF6-4444-84BC-1CD358F6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E5562-3D2A-4ADE-91F4-B787DC5E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9D254B-95A3-4011-9A69-E9BFAF05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Show the cost before and after.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B1F015-8DC5-4EDC-A7CA-11B2704E8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Keep the route, token estimate and actual provider-reported usage visible.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F0F7B4-7D10-433E-95A5-A7AF0069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135F24-BBB2-449B-A3E7-9A0C1BA4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24200"/>
            <a:ext cx="109728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C54DA4-DAF4-4CDD-9199-A0AD0390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Short local command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5672B2-36E8-4E66-92CB-757E69E8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2956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No AI call for recognised operations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4EA15-EAF5-4A64-AFF6-874CFDBCE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9728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C605BD-A9B7-4043-A823-E5BDCC88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7195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Short model prompt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C3924B-61D9-4806-BF96-34E5DA8A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171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One bounded request, with a cost range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E9CF62-A1CF-4E25-A8E9-92F1E069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3E9E9F-7177-4640-9EFE-5CE2A6D1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4825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Audio + research + tool rounds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2E62A2-ABD2-4237-9C83-AA4BF2AE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0482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More input and possible extra fees</a:t>
            </a:r>
          </a:p>
        </p:txBody>
      </p:sp>
    </p:spTree>
    <p:extLst>
      <p:ext uri="{BB962C8B-B14F-4D97-AF65-F5344CB8AC3E}">
        <p14:creationId xmlns:p14="http://schemas.microsoft.com/office/powerpoint/2010/main" val="10883179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3D8639-8659-43F0-90BC-AF04B8CE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89C1E-DD9D-4C68-965C-526C34DD8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F6EDB-A9F3-4BBC-A9D0-9EF03F09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Test the music. Measure the outcome.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B2BE4-06EC-4E3B-BDE4-C1B4081A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Control, musical performance and audio measurement need separate acceptance tests.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BC17DF-A59D-4B62-8626-8F0E4A88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726E65-8630-426D-922A-9A1CD539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391CE-4067-4E5C-BF71-ED1B68E7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480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Control reliability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C2E67-01C8-43DA-8DD5-7FEF6A6C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0527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Target accuracy, selection safety, readback, recovery and playback continuity.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5516D4-5B36-4208-9A08-1505E66B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1945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A370B0-25B4-4612-98E4-9BF56ADB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480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Musical consistency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52A513-04E1-4AC6-BB95-1526FB88C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10527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Harmony, voice leading, coordinated groove and sensible instrument roles.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593F57-8F6A-484B-87A7-B61F714A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219450"/>
            <a:ext cx="3476625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D0CD81-B346-448C-90E5-28F0A5AB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480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Listening evidence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40EC7-8D03-41DB-880D-283A8B02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105275"/>
            <a:ext cx="30194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Analyzer AU passes Apple validation and isolated mono/stereo tests. LUFS and true peak are pending.</a:t>
            </a:r>
          </a:p>
        </p:txBody>
      </p:sp>
    </p:spTree>
    <p:extLst>
      <p:ext uri="{BB962C8B-B14F-4D97-AF65-F5344CB8AC3E}">
        <p14:creationId xmlns:p14="http://schemas.microsoft.com/office/powerpoint/2010/main" val="19685674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504BB-0994-45BA-9B16-1A8E99E8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6FFB4C-E6DF-470E-B843-0F4E73792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B7F66-4608-48A7-A4B6-C6FCEBB7B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Build the next studio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690B9A-028D-4BD5-BC13-6457E443B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Start with Breakin Bread testers. Verify each DAW workflow, one channel at a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1F4DD-05FD-4AAF-9C53-81249ADF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6E9CD-4171-4760-882C-195F220A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5334000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C8CD0-E8FF-4F56-A1D0-6480621C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29000"/>
            <a:ext cx="4876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Available developer preview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587BDE-0AF8-404F-B95E-486E14E14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86225"/>
            <a:ext cx="48768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Logic + Live control, editable MIDI parts, reference analysis and an AU analyzer test kit.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01F901-E2AC-4BE9-B282-FCFC6BE5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00400"/>
            <a:ext cx="5372100" cy="2133600"/>
          </a:xfrm>
          <a:prstGeom xmlns:a="http://schemas.openxmlformats.org/drawingml/2006/main" prst="roundRect">
            <a:avLst>
              <a:gd name="adj" fmla="val 5357"/>
            </a:avLst>
          </a:prstGeom>
          <a:solidFill xmlns:a="http://schemas.openxmlformats.org/drawingml/2006/main">
            <a:srgbClr val="142C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EE20C6-7A0B-452F-9C1C-9662BB7B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429000"/>
            <a:ext cx="4914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F4B96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4B96D"/>
                </a:solidFill>
                <a:latin typeface="Arial"/>
                <a:ea typeface="Arial"/>
                <a:cs typeface="Arial"/>
              </a:rPr>
              <a:t>Next milestones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0BC138-043C-493C-8665-2D36DFAB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86225"/>
            <a:ext cx="49149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Verify AU in Live; add loudness and stereo meters. Stable signing and more DAW adapters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1ACB2C-2BDC-4BCB-AF62-1C742C95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by Breakin Bread</a:t>
            </a:r>
          </a:p>
        </p:txBody>
      </p:sp>
    </p:spTree>
    <p:extLst>
      <p:ext uri="{BB962C8B-B14F-4D97-AF65-F5344CB8AC3E}">
        <p14:creationId xmlns:p14="http://schemas.microsoft.com/office/powerpoint/2010/main" val="8903808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242F96-4F61-4FDB-8C6E-DD054D2E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9480D-4B91-4593-BDB8-4733E58A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C778BC-34D1-46D8-8EA9-EB1B181C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Three parts. One studio workflow.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A8B44-6BA4-4A8A-B6F2-0E7770BF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The plug-in supplies audio evidence; the bridge supplies DAW control.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0329BA-E89A-462A-A127-6F2FB2B8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B7B3A-EF3D-49F2-B31D-D3DE505A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app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142A80-CAB2-4666-80C9-768579DD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3333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Voice, planning and edit readbacks.</a:t>
            </a:r>
          </a:p>
          <a:p xmlns:a="http://schemas.openxmlformats.org/drawingml/2006/main">
            <a: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Shows channel and Main measurements from local taps.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B9533C-575C-460D-BE01-03E3E9DC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14700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Analyzer Tap AU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1607B4-279A-4F51-80EF-0159C5C0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095750"/>
            <a:ext cx="3333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Pass-through mono/stereo effect.</a:t>
            </a:r>
          </a:p>
          <a:p xmlns:a="http://schemas.openxmlformats.org/drawingml/2006/main">
            <a: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96 spectral bands, RMS and sample peaks. No raw audio upload.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4213CB-FE7B-44EC-9E5B-A6845355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14700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Live bridge / MCP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8FDE6-6A05-4C25-950F-2A45D2ED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95750"/>
            <a:ext cx="3333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Tracks, clips, devices and arrangement.</a:t>
            </a:r>
          </a:p>
          <a:p xmlns:a="http://schemas.openxmlformats.org/drawingml/2006/main">
            <a:pPr>
              <a:defRPr sz="15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Maps each tap to its channel and verifies edits.</a:t>
            </a:r>
          </a:p>
        </p:txBody>
      </p:sp>
    </p:spTree>
    <p:extLst>
      <p:ext uri="{BB962C8B-B14F-4D97-AF65-F5344CB8AC3E}">
        <p14:creationId xmlns:p14="http://schemas.microsoft.com/office/powerpoint/2010/main" val="13300416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7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2FCB1-1193-4CD7-8D2C-BFE68651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 / BREAKIN BREAD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63116-0912-4BEF-B105-1E2C065F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17E29F-7A89-44C1-B899-57D91E4A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6F7F3"/>
                </a:solidFill>
                <a:latin typeface="Arial"/>
                <a:ea typeface="Arial"/>
                <a:cs typeface="Arial"/>
              </a:rPr>
              <a:t>Download. Install. Verify.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56D17-5972-4828-BC8F-1E041EDF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47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Separate downloads for the desktop app and the Analyzer Tap test kit.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7B915-218C-4CA2-BCB1-25452691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Developer preview · 18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B8E72-1130-438C-813D-C0A37952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0858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1  Install CODAW build 51</a:t>
            </a:r>
          </a:p>
          <a:p xmlns:a="http://schemas.openxmlformats.org/drawingml/2006/main">
            <a: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2  Copy the AU into your user Components folder</a:t>
            </a:r>
          </a:p>
          <a:p xmlns:a="http://schemas.openxmlformats.org/drawingml/2006/main">
            <a: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3  Enable Audio Units in the DAW and rescan</a:t>
            </a:r>
          </a:p>
          <a:p xmlns:a="http://schemas.openxmlformats.org/drawingml/2006/main">
            <a:pPr>
              <a:defRPr sz="1875" b="0">
                <a:solidFill>
                  <a:srgbClr val="F6F7F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6F7F3"/>
                </a:solidFill>
                <a:latin typeface="Arial"/>
                <a:ea typeface="Arial"/>
                <a:cs typeface="Arial"/>
              </a:rPr>
              <a:t>4  In Live, update the bridge and connect analyzers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605B0E-5143-4D0F-8A8F-6B0E3949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Test build: ad-hoc signed, not notarized. Save a test copy of your Set.</a:t>
            </a:r>
          </a:p>
          <a:p xmlns:a="http://schemas.openxmlformats.org/drawingml/2006/main">
            <a:pPr>
              <a:defRPr sz="1575" b="0">
                <a:solidFill>
                  <a:srgbClr val="B4C8C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4C8C7"/>
                </a:solidFill>
                <a:latin typeface="Arial"/>
                <a:ea typeface="Arial"/>
                <a:cs typeface="Arial"/>
              </a:rPr>
              <a:t>No automatic mastering claim: LUFS, true peak and stereo correlation are still pending.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95880-5CC6-4923-A766-14F2AAD0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0DDC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0DDCC"/>
                </a:solidFill>
                <a:latin typeface="Arial"/>
                <a:ea typeface="Arial"/>
                <a:cs typeface="Arial"/>
              </a:rPr>
              <a:t>codaw-voice-studio.azureduck128.chatgpt.site/#analyzer</a:t>
            </a:r>
          </a:p>
        </p:txBody>
      </p:sp>
    </p:spTree>
    <p:extLst>
      <p:ext uri="{BB962C8B-B14F-4D97-AF65-F5344CB8AC3E}">
        <p14:creationId xmlns:p14="http://schemas.microsoft.com/office/powerpoint/2010/main" val="7398600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2026-10-18T09:35:22.1360000Z</dcterms:created>
  <dcterms:modified xsi:type="dcterms:W3CDTF">2026-10-18T09:35:22.1360000Z</dcterms:modified>
</coreProperties>
</file>